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111BC9-EEB5-4CF4-979F-112E26DA0750}" v="72" dt="2024-03-05T06:45:12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2C215-72D1-4C1B-9C3F-B07635F6CBAB}" type="datetimeFigureOut"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9D8CA-D556-48AD-B2EC-E38236F14C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7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0702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Java MapReduce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3906679"/>
            <a:ext cx="7477601" cy="17770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 MapReduce is a powerful framework for processing large data sets. It enables parallel processing and distributed computing, making it ideal for big data applications. With its scalable and fault-tolerant nature, Java MapReduce is a key tool in the world of data analytics and computational processing.</a:t>
            </a:r>
          </a:p>
          <a:p>
            <a:pPr>
              <a:lnSpc>
                <a:spcPts val="2799"/>
              </a:lnSpc>
            </a:pPr>
            <a:endParaRPr lang="en-US" sz="1750" dirty="0">
              <a:solidFill>
                <a:srgbClr val="FFE5E5"/>
              </a:solidFill>
              <a:latin typeface="DM Sans"/>
            </a:endParaRPr>
          </a:p>
          <a:p>
            <a:pPr>
              <a:lnSpc>
                <a:spcPts val="2799"/>
              </a:lnSpc>
            </a:pPr>
            <a:endParaRPr lang="en-US" sz="1750" dirty="0">
              <a:solidFill>
                <a:srgbClr val="FFE5E5"/>
              </a:solidFill>
              <a:latin typeface="DM Sans"/>
            </a:endParaRPr>
          </a:p>
          <a:p>
            <a:pPr>
              <a:lnSpc>
                <a:spcPts val="2799"/>
              </a:lnSpc>
            </a:pPr>
            <a:endParaRPr lang="en-US" sz="1750" dirty="0">
              <a:solidFill>
                <a:srgbClr val="FFE5E5"/>
              </a:solidFill>
              <a:latin typeface="DM Sans"/>
            </a:endParaRPr>
          </a:p>
          <a:p>
            <a:pPr algn="r">
              <a:lnSpc>
                <a:spcPts val="2799"/>
              </a:lnSpc>
            </a:pPr>
            <a:r>
              <a:rPr lang="en-US" sz="2000" dirty="0">
                <a:solidFill>
                  <a:srgbClr val="FFE5E5"/>
                </a:solidFill>
                <a:latin typeface="DM Sans"/>
              </a:rPr>
              <a:t>Ram Pawar</a:t>
            </a:r>
          </a:p>
          <a:p>
            <a:pPr algn="r">
              <a:lnSpc>
                <a:spcPts val="2799"/>
              </a:lnSpc>
            </a:pPr>
            <a:r>
              <a:rPr lang="en-US" sz="2000" dirty="0">
                <a:solidFill>
                  <a:srgbClr val="FFE5E5"/>
                </a:solidFill>
                <a:latin typeface="DM Sans"/>
              </a:rPr>
              <a:t>21071A67B6</a:t>
            </a:r>
          </a:p>
        </p:txBody>
      </p:sp>
      <p:sp>
        <p:nvSpPr>
          <p:cNvPr id="7" name="Shape 3"/>
          <p:cNvSpPr/>
          <p:nvPr/>
        </p:nvSpPr>
        <p:spPr>
          <a:xfrm>
            <a:off x="-1626222" y="595026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120999"/>
          </a:solidFill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923461"/>
            <a:ext cx="98827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key takeaways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115622" y="4062174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Impact: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Java MapReduce significantly simplifies Big Data computation.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115622" y="4506397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Efficiency: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Allows parallel processing for faster data analysis.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15622" y="4950619"/>
            <a:ext cx="107545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Scalability:</a:t>
            </a: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Enables handling large datasets with ease.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4456628"/>
            <a:ext cx="680573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What is MapReduce?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1760220" y="5484257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MapReduce is a programming model and processing technique used for processing and generating large data sets with a parallel and distributed algorithm. It involves two primary tasks: Map and Reduce. This framework is highly scalable and can handle massive amounts of data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701522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Overview of Big Data computation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039676" y="3726459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44109" y="36734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Volume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1444109" y="4153853"/>
            <a:ext cx="39312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Big data computation involves processing and analyzing huge volumes of data.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818711" y="3726460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208395" y="36734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Complexity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208395" y="4153853"/>
            <a:ext cx="39312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deals with the complexity of unstructured and semi-structured data.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039676" y="568617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444109" y="5692140"/>
            <a:ext cx="32371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Real-time Analytics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1444109" y="6172557"/>
            <a:ext cx="869549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real-time analytics and insights from diverse data sources.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62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Importance of MapReduce in Big Data</a:t>
            </a:r>
            <a:endParaRPr lang="en-US" sz="4338" dirty="0"/>
          </a:p>
        </p:txBody>
      </p:sp>
      <p:sp>
        <p:nvSpPr>
          <p:cNvPr id="6" name="Shape 2"/>
          <p:cNvSpPr/>
          <p:nvPr/>
        </p:nvSpPr>
        <p:spPr>
          <a:xfrm>
            <a:off x="11347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7" name="Shape 3"/>
          <p:cNvSpPr/>
          <p:nvPr/>
        </p:nvSpPr>
        <p:spPr>
          <a:xfrm>
            <a:off x="14046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8" name="Shape 4"/>
          <p:cNvSpPr/>
          <p:nvPr/>
        </p:nvSpPr>
        <p:spPr>
          <a:xfrm>
            <a:off x="9089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59656" y="2528649"/>
            <a:ext cx="194310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6"/>
          <p:cNvSpPr/>
          <p:nvPr/>
        </p:nvSpPr>
        <p:spPr>
          <a:xfrm>
            <a:off x="2368748" y="2535436"/>
            <a:ext cx="4195167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Efficient Data Processing</a:t>
            </a:r>
            <a:endParaRPr lang="en-US" sz="2169" dirty="0"/>
          </a:p>
        </p:txBody>
      </p:sp>
      <p:sp>
        <p:nvSpPr>
          <p:cNvPr id="11" name="Text 7"/>
          <p:cNvSpPr/>
          <p:nvPr/>
        </p:nvSpPr>
        <p:spPr>
          <a:xfrm>
            <a:off x="23687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MapReduce enables parallel processing of large datasets, improving speed and efficiency.</a:t>
            </a:r>
            <a:endParaRPr lang="en-US" sz="1735" dirty="0"/>
          </a:p>
        </p:txBody>
      </p:sp>
      <p:sp>
        <p:nvSpPr>
          <p:cNvPr id="12" name="Shape 8"/>
          <p:cNvSpPr/>
          <p:nvPr/>
        </p:nvSpPr>
        <p:spPr>
          <a:xfrm>
            <a:off x="14046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13" name="Shape 9"/>
          <p:cNvSpPr/>
          <p:nvPr/>
        </p:nvSpPr>
        <p:spPr>
          <a:xfrm>
            <a:off x="9089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18818" y="4371023"/>
            <a:ext cx="275987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1"/>
          <p:cNvSpPr/>
          <p:nvPr/>
        </p:nvSpPr>
        <p:spPr>
          <a:xfrm>
            <a:off x="23687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Scalability</a:t>
            </a:r>
            <a:endParaRPr lang="en-US" sz="2169" dirty="0"/>
          </a:p>
        </p:txBody>
      </p:sp>
      <p:sp>
        <p:nvSpPr>
          <p:cNvPr id="16" name="Text 12"/>
          <p:cNvSpPr/>
          <p:nvPr/>
        </p:nvSpPr>
        <p:spPr>
          <a:xfrm>
            <a:off x="23687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allows for seamless scaling to handle growing amounts of data without sacrificing performance.</a:t>
            </a:r>
            <a:endParaRPr lang="en-US" sz="1735" dirty="0"/>
          </a:p>
        </p:txBody>
      </p:sp>
      <p:sp>
        <p:nvSpPr>
          <p:cNvPr id="17" name="Shape 13"/>
          <p:cNvSpPr/>
          <p:nvPr/>
        </p:nvSpPr>
        <p:spPr>
          <a:xfrm>
            <a:off x="14046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8D2424"/>
          </a:solidFill>
          <a:ln/>
        </p:spPr>
      </p:sp>
      <p:sp>
        <p:nvSpPr>
          <p:cNvPr id="18" name="Shape 14"/>
          <p:cNvSpPr/>
          <p:nvPr/>
        </p:nvSpPr>
        <p:spPr>
          <a:xfrm>
            <a:off x="9089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11198" y="6213396"/>
            <a:ext cx="291108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6"/>
          <p:cNvSpPr/>
          <p:nvPr/>
        </p:nvSpPr>
        <p:spPr>
          <a:xfrm>
            <a:off x="23687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Fault Tolerance</a:t>
            </a:r>
            <a:endParaRPr lang="en-US" sz="2169" dirty="0"/>
          </a:p>
        </p:txBody>
      </p:sp>
      <p:sp>
        <p:nvSpPr>
          <p:cNvPr id="21" name="Text 17"/>
          <p:cNvSpPr/>
          <p:nvPr/>
        </p:nvSpPr>
        <p:spPr>
          <a:xfrm>
            <a:off x="23687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MapReduce provides fault tolerance, ensuring data processing reliability in the face of failures.</a:t>
            </a:r>
            <a:endParaRPr lang="en-US" sz="17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336477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Understanding the Java MapReduce framework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1760220" y="32806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Concepts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1760220" y="3850005"/>
            <a:ext cx="3341608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MapReduce is a programming model for processing large data sets with a distributed algorithm on a cluster. It involves two key functions: map() for splitting the input into key-value pairs, and reduce() for processing and summarizing the results.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651421" y="3280648"/>
            <a:ext cx="32125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Parallel Processing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651421" y="3850005"/>
            <a:ext cx="334160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the MapReduce framework, data processing is distributed across multiple nodes in a cluster, enabling parallel processing. This parallelization allows for efficient and scalable processing of big data.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542621" y="32806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Fault Tolerance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542621" y="3850005"/>
            <a:ext cx="3341608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MapReduce framework provides fault tolerance by enabling automatic re-execution of failed tasks. This ensures that data processing continues seamlessly even in the event of node failures or errors.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2091690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components of Java MapReduce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82" y="3893245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0220" y="4591288"/>
            <a:ext cx="252745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Input Data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1760220" y="5071705"/>
            <a:ext cx="252745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Raw data to be processed by the MapReduce job.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935" y="3924776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620935" y="4591288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Mapper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620935" y="5071705"/>
            <a:ext cx="25275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Converts input data into key-value pairs.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830" y="3924776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591288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Reducer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5071705"/>
            <a:ext cx="25275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Aggregates and processes output from the Mapper.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2602" y="3972073"/>
            <a:ext cx="444341" cy="44434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342602" y="4591288"/>
            <a:ext cx="25275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Output Data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342602" y="5071705"/>
            <a:ext cx="25275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processed data produced by the MapReduce job.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0220" y="3494365"/>
            <a:ext cx="99899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How MapReduce works in Java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220" y="4521994"/>
            <a:ext cx="3703320" cy="88868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82391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Map Phase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1982391" y="6224349"/>
            <a:ext cx="325897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is split, and each part is processed independently.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540" y="4521994"/>
            <a:ext cx="3703320" cy="88868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685711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Shuffle &amp; Sort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685711" y="6224349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is grouped and sorted before being passed to the Reduce phase.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860" y="4521994"/>
            <a:ext cx="3703320" cy="88868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389031" y="574393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Reduce Phase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9389031" y="6224349"/>
            <a:ext cx="3258979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Processed data from Map is combined and reduced to produce the final output.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75617" y="576263"/>
            <a:ext cx="10479167" cy="1309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57"/>
              </a:lnSpc>
              <a:buNone/>
            </a:pPr>
            <a:r>
              <a:rPr lang="en-US" sz="4126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Implementing MapReduce in Java for Big Data computation</a:t>
            </a:r>
            <a:endParaRPr lang="en-US" sz="4126" dirty="0"/>
          </a:p>
        </p:txBody>
      </p:sp>
      <p:sp>
        <p:nvSpPr>
          <p:cNvPr id="5" name="Text 2"/>
          <p:cNvSpPr/>
          <p:nvPr/>
        </p:nvSpPr>
        <p:spPr>
          <a:xfrm>
            <a:off x="2075617" y="2389108"/>
            <a:ext cx="4983956" cy="1341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Implementing MapReduce in Java is essential for efficiently processing big data. It involves writing customized map and reduce functions to handle massive datasets.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2075617" y="3918823"/>
            <a:ext cx="4983956" cy="1005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implementation requires careful consideration of data distribution, parallel processing, fault tolerance, and scalability.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447" y="2436257"/>
            <a:ext cx="4983956" cy="49839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760220" y="1258610"/>
            <a:ext cx="11109960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Best practices for Java MapReduce programming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1760220" y="3091696"/>
            <a:ext cx="544389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990011" y="3321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Modularization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990011" y="3801904"/>
            <a:ext cx="498431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Break down tasks into smaller, reusable components for better maintenance and scalability.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091696"/>
            <a:ext cx="5443895" cy="2006203"/>
          </a:xfrm>
          <a:prstGeom prst="roundRect">
            <a:avLst>
              <a:gd name="adj" fmla="val 4984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3214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Error Handling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3801904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robust error handling to ensure fault tolerance and graceful recovery from failures.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760220" y="5320070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90011" y="5549860"/>
            <a:ext cx="439697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 Optimization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1990011" y="6030278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code for efficiency, considering data locality and minimizing network traffic.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5320070"/>
            <a:ext cx="5443895" cy="1650802"/>
          </a:xfrm>
          <a:prstGeom prst="roundRect">
            <a:avLst>
              <a:gd name="adj" fmla="val 605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56076" y="5549860"/>
            <a:ext cx="361735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Testing and Validation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56076" y="6030278"/>
            <a:ext cx="498431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Thoroughly test MapReduce jobs and validate results to ensure accuracy and reliability.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36</cp:revision>
  <dcterms:created xsi:type="dcterms:W3CDTF">2024-03-05T06:40:03Z</dcterms:created>
  <dcterms:modified xsi:type="dcterms:W3CDTF">2024-03-05T06:45:44Z</dcterms:modified>
</cp:coreProperties>
</file>